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7" r:id="rId4"/>
    <p:sldMasterId id="2147483719" r:id="rId5"/>
    <p:sldMasterId id="2147483663" r:id="rId6"/>
    <p:sldMasterId id="2147483734" r:id="rId7"/>
  </p:sldMasterIdLst>
  <p:notesMasterIdLst>
    <p:notesMasterId r:id="rId14"/>
  </p:notesMasterIdLst>
  <p:handoutMasterIdLst>
    <p:handoutMasterId r:id="rId15"/>
  </p:handoutMasterIdLst>
  <p:sldIdLst>
    <p:sldId id="256" r:id="rId8"/>
    <p:sldId id="272" r:id="rId9"/>
    <p:sldId id="275" r:id="rId10"/>
    <p:sldId id="269" r:id="rId11"/>
    <p:sldId id="258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D1B"/>
    <a:srgbClr val="676767"/>
    <a:srgbClr val="003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1C7352-D564-4842-8D13-466DCE0FDE74}" v="14" dt="2024-10-02T21:15:05.3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55" autoAdjust="0"/>
    <p:restoredTop sz="81707" autoAdjust="0"/>
  </p:normalViewPr>
  <p:slideViewPr>
    <p:cSldViewPr snapToGrid="0">
      <p:cViewPr>
        <p:scale>
          <a:sx n="66" d="100"/>
          <a:sy n="66" d="100"/>
        </p:scale>
        <p:origin x="806" y="13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e, Ludmila (STFC,RAL,ISIS)" userId="453dacd5-56db-4bd4-8d89-dc7b930334b8" providerId="ADAL" clId="{861C7352-D564-4842-8D13-466DCE0FDE74}"/>
    <pc:docChg chg="undo custSel addSld delSld modSld sldOrd">
      <pc:chgData name="Mee, Ludmila (STFC,RAL,ISIS)" userId="453dacd5-56db-4bd4-8d89-dc7b930334b8" providerId="ADAL" clId="{861C7352-D564-4842-8D13-466DCE0FDE74}" dt="2024-10-02T21:33:27.872" v="2404" actId="5793"/>
      <pc:docMkLst>
        <pc:docMk/>
      </pc:docMkLst>
      <pc:sldChg chg="modSp mod">
        <pc:chgData name="Mee, Ludmila (STFC,RAL,ISIS)" userId="453dacd5-56db-4bd4-8d89-dc7b930334b8" providerId="ADAL" clId="{861C7352-D564-4842-8D13-466DCE0FDE74}" dt="2024-10-02T21:20:15.025" v="2224" actId="115"/>
        <pc:sldMkLst>
          <pc:docMk/>
          <pc:sldMk cId="1481826788" sldId="256"/>
        </pc:sldMkLst>
        <pc:spChg chg="mod">
          <ac:chgData name="Mee, Ludmila (STFC,RAL,ISIS)" userId="453dacd5-56db-4bd4-8d89-dc7b930334b8" providerId="ADAL" clId="{861C7352-D564-4842-8D13-466DCE0FDE74}" dt="2024-10-02T21:20:15.025" v="2224" actId="115"/>
          <ac:spMkLst>
            <pc:docMk/>
            <pc:sldMk cId="1481826788" sldId="256"/>
            <ac:spMk id="2" creationId="{B39B5CD0-94BB-02A9-D0D6-755513A2911E}"/>
          </ac:spMkLst>
        </pc:spChg>
        <pc:spChg chg="mod">
          <ac:chgData name="Mee, Ludmila (STFC,RAL,ISIS)" userId="453dacd5-56db-4bd4-8d89-dc7b930334b8" providerId="ADAL" clId="{861C7352-D564-4842-8D13-466DCE0FDE74}" dt="2024-10-02T20:30:26.695" v="784" actId="20577"/>
          <ac:spMkLst>
            <pc:docMk/>
            <pc:sldMk cId="1481826788" sldId="256"/>
            <ac:spMk id="4" creationId="{F317514D-CA92-5C28-8A6F-C434B7EF14DE}"/>
          </ac:spMkLst>
        </pc:spChg>
        <pc:spChg chg="mod">
          <ac:chgData name="Mee, Ludmila (STFC,RAL,ISIS)" userId="453dacd5-56db-4bd4-8d89-dc7b930334b8" providerId="ADAL" clId="{861C7352-D564-4842-8D13-466DCE0FDE74}" dt="2024-10-02T19:56:50.717" v="72" actId="20577"/>
          <ac:spMkLst>
            <pc:docMk/>
            <pc:sldMk cId="1481826788" sldId="256"/>
            <ac:spMk id="5" creationId="{F4CC80D5-0EB8-807C-B0E7-140CDCF28F4C}"/>
          </ac:spMkLst>
        </pc:spChg>
      </pc:sldChg>
      <pc:sldChg chg="addSp modSp mod">
        <pc:chgData name="Mee, Ludmila (STFC,RAL,ISIS)" userId="453dacd5-56db-4bd4-8d89-dc7b930334b8" providerId="ADAL" clId="{861C7352-D564-4842-8D13-466DCE0FDE74}" dt="2024-10-02T20:12:37.735" v="212" actId="20577"/>
        <pc:sldMkLst>
          <pc:docMk/>
          <pc:sldMk cId="929392656" sldId="258"/>
        </pc:sldMkLst>
        <pc:spChg chg="mod">
          <ac:chgData name="Mee, Ludmila (STFC,RAL,ISIS)" userId="453dacd5-56db-4bd4-8d89-dc7b930334b8" providerId="ADAL" clId="{861C7352-D564-4842-8D13-466DCE0FDE74}" dt="2024-10-02T20:12:37.735" v="212" actId="20577"/>
          <ac:spMkLst>
            <pc:docMk/>
            <pc:sldMk cId="929392656" sldId="258"/>
            <ac:spMk id="2" creationId="{276BD93E-2819-B2B4-279F-25BA723D5B6C}"/>
          </ac:spMkLst>
        </pc:spChg>
        <pc:spChg chg="add mod ord">
          <ac:chgData name="Mee, Ludmila (STFC,RAL,ISIS)" userId="453dacd5-56db-4bd4-8d89-dc7b930334b8" providerId="ADAL" clId="{861C7352-D564-4842-8D13-466DCE0FDE74}" dt="2024-10-02T20:01:36.227" v="81" actId="167"/>
          <ac:spMkLst>
            <pc:docMk/>
            <pc:sldMk cId="929392656" sldId="258"/>
            <ac:spMk id="3" creationId="{A52EA301-346C-9DA9-A129-98D560EF8F48}"/>
          </ac:spMkLst>
        </pc:spChg>
        <pc:spChg chg="mod">
          <ac:chgData name="Mee, Ludmila (STFC,RAL,ISIS)" userId="453dacd5-56db-4bd4-8d89-dc7b930334b8" providerId="ADAL" clId="{861C7352-D564-4842-8D13-466DCE0FDE74}" dt="2024-10-02T20:01:52.599" v="92" actId="20577"/>
          <ac:spMkLst>
            <pc:docMk/>
            <pc:sldMk cId="929392656" sldId="258"/>
            <ac:spMk id="7" creationId="{6755D016-8E6B-73B7-F641-43C1F37C814C}"/>
          </ac:spMkLst>
        </pc:spChg>
        <pc:graphicFrameChg chg="modGraphic">
          <ac:chgData name="Mee, Ludmila (STFC,RAL,ISIS)" userId="453dacd5-56db-4bd4-8d89-dc7b930334b8" providerId="ADAL" clId="{861C7352-D564-4842-8D13-466DCE0FDE74}" dt="2024-10-02T20:03:35.639" v="165" actId="20577"/>
          <ac:graphicFrameMkLst>
            <pc:docMk/>
            <pc:sldMk cId="929392656" sldId="258"/>
            <ac:graphicFrameMk id="5" creationId="{CCB8A8FE-01E8-989E-1064-C3F73055000C}"/>
          </ac:graphicFrameMkLst>
        </pc:graphicFrameChg>
      </pc:sldChg>
      <pc:sldChg chg="del">
        <pc:chgData name="Mee, Ludmila (STFC,RAL,ISIS)" userId="453dacd5-56db-4bd4-8d89-dc7b930334b8" providerId="ADAL" clId="{861C7352-D564-4842-8D13-466DCE0FDE74}" dt="2024-10-02T19:57:28.994" v="73" actId="47"/>
        <pc:sldMkLst>
          <pc:docMk/>
          <pc:sldMk cId="3311385259" sldId="266"/>
        </pc:sldMkLst>
      </pc:sldChg>
      <pc:sldChg chg="del">
        <pc:chgData name="Mee, Ludmila (STFC,RAL,ISIS)" userId="453dacd5-56db-4bd4-8d89-dc7b930334b8" providerId="ADAL" clId="{861C7352-D564-4842-8D13-466DCE0FDE74}" dt="2024-10-02T19:57:48.329" v="74" actId="47"/>
        <pc:sldMkLst>
          <pc:docMk/>
          <pc:sldMk cId="3261007952" sldId="267"/>
        </pc:sldMkLst>
      </pc:sldChg>
      <pc:sldChg chg="del">
        <pc:chgData name="Mee, Ludmila (STFC,RAL,ISIS)" userId="453dacd5-56db-4bd4-8d89-dc7b930334b8" providerId="ADAL" clId="{861C7352-D564-4842-8D13-466DCE0FDE74}" dt="2024-10-02T19:58:01.468" v="75" actId="47"/>
        <pc:sldMkLst>
          <pc:docMk/>
          <pc:sldMk cId="1776430961" sldId="268"/>
        </pc:sldMkLst>
      </pc:sldChg>
      <pc:sldChg chg="addSp delSp modSp add del mod ord">
        <pc:chgData name="Mee, Ludmila (STFC,RAL,ISIS)" userId="453dacd5-56db-4bd4-8d89-dc7b930334b8" providerId="ADAL" clId="{861C7352-D564-4842-8D13-466DCE0FDE74}" dt="2024-10-02T21:31:31.239" v="2376" actId="20577"/>
        <pc:sldMkLst>
          <pc:docMk/>
          <pc:sldMk cId="1167437336" sldId="269"/>
        </pc:sldMkLst>
        <pc:spChg chg="mod">
          <ac:chgData name="Mee, Ludmila (STFC,RAL,ISIS)" userId="453dacd5-56db-4bd4-8d89-dc7b930334b8" providerId="ADAL" clId="{861C7352-D564-4842-8D13-466DCE0FDE74}" dt="2024-10-02T21:26:27.162" v="2247" actId="14100"/>
          <ac:spMkLst>
            <pc:docMk/>
            <pc:sldMk cId="1167437336" sldId="269"/>
            <ac:spMk id="2" creationId="{1618C919-3A63-0C95-AE53-1519A4BD80D1}"/>
          </ac:spMkLst>
        </pc:spChg>
        <pc:spChg chg="add mod">
          <ac:chgData name="Mee, Ludmila (STFC,RAL,ISIS)" userId="453dacd5-56db-4bd4-8d89-dc7b930334b8" providerId="ADAL" clId="{861C7352-D564-4842-8D13-466DCE0FDE74}" dt="2024-10-02T21:31:31.239" v="2376" actId="20577"/>
          <ac:spMkLst>
            <pc:docMk/>
            <pc:sldMk cId="1167437336" sldId="269"/>
            <ac:spMk id="3" creationId="{51D7452A-BD92-76FA-C410-A653FCBAB5C6}"/>
          </ac:spMkLst>
        </pc:spChg>
        <pc:spChg chg="add mod">
          <ac:chgData name="Mee, Ludmila (STFC,RAL,ISIS)" userId="453dacd5-56db-4bd4-8d89-dc7b930334b8" providerId="ADAL" clId="{861C7352-D564-4842-8D13-466DCE0FDE74}" dt="2024-10-02T21:06:43.540" v="1799" actId="1076"/>
          <ac:spMkLst>
            <pc:docMk/>
            <pc:sldMk cId="1167437336" sldId="269"/>
            <ac:spMk id="4" creationId="{305767F9-B14F-4D81-AA93-7DD7EA0B9912}"/>
          </ac:spMkLst>
        </pc:spChg>
        <pc:spChg chg="add mod">
          <ac:chgData name="Mee, Ludmila (STFC,RAL,ISIS)" userId="453dacd5-56db-4bd4-8d89-dc7b930334b8" providerId="ADAL" clId="{861C7352-D564-4842-8D13-466DCE0FDE74}" dt="2024-10-02T21:27:19.768" v="2290" actId="1076"/>
          <ac:spMkLst>
            <pc:docMk/>
            <pc:sldMk cId="1167437336" sldId="269"/>
            <ac:spMk id="5" creationId="{46E23166-C1EE-71CF-2AE6-930F861C5FE5}"/>
          </ac:spMkLst>
        </pc:spChg>
        <pc:spChg chg="add">
          <ac:chgData name="Mee, Ludmila (STFC,RAL,ISIS)" userId="453dacd5-56db-4bd4-8d89-dc7b930334b8" providerId="ADAL" clId="{861C7352-D564-4842-8D13-466DCE0FDE74}" dt="2024-10-02T20:52:59.954" v="1193" actId="11529"/>
          <ac:spMkLst>
            <pc:docMk/>
            <pc:sldMk cId="1167437336" sldId="269"/>
            <ac:spMk id="6" creationId="{E1A3E740-D332-75A3-E8D7-78970D52E90C}"/>
          </ac:spMkLst>
        </pc:spChg>
        <pc:spChg chg="add mod">
          <ac:chgData name="Mee, Ludmila (STFC,RAL,ISIS)" userId="453dacd5-56db-4bd4-8d89-dc7b930334b8" providerId="ADAL" clId="{861C7352-D564-4842-8D13-466DCE0FDE74}" dt="2024-10-02T21:27:36.440" v="2292" actId="1076"/>
          <ac:spMkLst>
            <pc:docMk/>
            <pc:sldMk cId="1167437336" sldId="269"/>
            <ac:spMk id="7" creationId="{9E8574FA-84C0-3EF1-5126-5E250ADBEF7A}"/>
          </ac:spMkLst>
        </pc:spChg>
        <pc:spChg chg="del">
          <ac:chgData name="Mee, Ludmila (STFC,RAL,ISIS)" userId="453dacd5-56db-4bd4-8d89-dc7b930334b8" providerId="ADAL" clId="{861C7352-D564-4842-8D13-466DCE0FDE74}" dt="2024-10-02T20:09:16.866" v="169" actId="478"/>
          <ac:spMkLst>
            <pc:docMk/>
            <pc:sldMk cId="1167437336" sldId="269"/>
            <ac:spMk id="9" creationId="{B1990890-86CC-1D69-36ED-B9D5242847F1}"/>
          </ac:spMkLst>
        </pc:spChg>
        <pc:spChg chg="add mod">
          <ac:chgData name="Mee, Ludmila (STFC,RAL,ISIS)" userId="453dacd5-56db-4bd4-8d89-dc7b930334b8" providerId="ADAL" clId="{861C7352-D564-4842-8D13-466DCE0FDE74}" dt="2024-10-02T21:27:28.945" v="2291" actId="1076"/>
          <ac:spMkLst>
            <pc:docMk/>
            <pc:sldMk cId="1167437336" sldId="269"/>
            <ac:spMk id="10" creationId="{36AA05B5-7D18-8A62-19BB-0B2182171EE9}"/>
          </ac:spMkLst>
        </pc:spChg>
        <pc:spChg chg="add mod">
          <ac:chgData name="Mee, Ludmila (STFC,RAL,ISIS)" userId="453dacd5-56db-4bd4-8d89-dc7b930334b8" providerId="ADAL" clId="{861C7352-D564-4842-8D13-466DCE0FDE74}" dt="2024-10-02T21:30:03.399" v="2372" actId="20577"/>
          <ac:spMkLst>
            <pc:docMk/>
            <pc:sldMk cId="1167437336" sldId="269"/>
            <ac:spMk id="12" creationId="{EF74A3E2-0856-7256-9937-D9A16669889D}"/>
          </ac:spMkLst>
        </pc:spChg>
        <pc:picChg chg="mod">
          <ac:chgData name="Mee, Ludmila (STFC,RAL,ISIS)" userId="453dacd5-56db-4bd4-8d89-dc7b930334b8" providerId="ADAL" clId="{861C7352-D564-4842-8D13-466DCE0FDE74}" dt="2024-10-02T21:26:31.005" v="2248" actId="1076"/>
          <ac:picMkLst>
            <pc:docMk/>
            <pc:sldMk cId="1167437336" sldId="269"/>
            <ac:picMk id="8" creationId="{F419FB9C-7CDF-BA98-CCE6-0115E57353E7}"/>
          </ac:picMkLst>
        </pc:picChg>
        <pc:picChg chg="del">
          <ac:chgData name="Mee, Ludmila (STFC,RAL,ISIS)" userId="453dacd5-56db-4bd4-8d89-dc7b930334b8" providerId="ADAL" clId="{861C7352-D564-4842-8D13-466DCE0FDE74}" dt="2024-10-02T20:09:12.634" v="168" actId="478"/>
          <ac:picMkLst>
            <pc:docMk/>
            <pc:sldMk cId="1167437336" sldId="269"/>
            <ac:picMk id="11" creationId="{0F5D46EA-526E-FC00-9067-1CD5A8F6C7F8}"/>
          </ac:picMkLst>
        </pc:picChg>
      </pc:sldChg>
      <pc:sldChg chg="del">
        <pc:chgData name="Mee, Ludmila (STFC,RAL,ISIS)" userId="453dacd5-56db-4bd4-8d89-dc7b930334b8" providerId="ADAL" clId="{861C7352-D564-4842-8D13-466DCE0FDE74}" dt="2024-10-02T19:58:18.495" v="76" actId="47"/>
        <pc:sldMkLst>
          <pc:docMk/>
          <pc:sldMk cId="2319817604" sldId="270"/>
        </pc:sldMkLst>
      </pc:sldChg>
      <pc:sldChg chg="del">
        <pc:chgData name="Mee, Ludmila (STFC,RAL,ISIS)" userId="453dacd5-56db-4bd4-8d89-dc7b930334b8" providerId="ADAL" clId="{861C7352-D564-4842-8D13-466DCE0FDE74}" dt="2024-10-02T20:00:34.349" v="77" actId="47"/>
        <pc:sldMkLst>
          <pc:docMk/>
          <pc:sldMk cId="3035058471" sldId="271"/>
        </pc:sldMkLst>
      </pc:sldChg>
      <pc:sldChg chg="addSp delSp modSp mod">
        <pc:chgData name="Mee, Ludmila (STFC,RAL,ISIS)" userId="453dacd5-56db-4bd4-8d89-dc7b930334b8" providerId="ADAL" clId="{861C7352-D564-4842-8D13-466DCE0FDE74}" dt="2024-10-02T21:08:24.541" v="1845" actId="20577"/>
        <pc:sldMkLst>
          <pc:docMk/>
          <pc:sldMk cId="804198199" sldId="272"/>
        </pc:sldMkLst>
        <pc:spChg chg="mod">
          <ac:chgData name="Mee, Ludmila (STFC,RAL,ISIS)" userId="453dacd5-56db-4bd4-8d89-dc7b930334b8" providerId="ADAL" clId="{861C7352-D564-4842-8D13-466DCE0FDE74}" dt="2024-10-02T21:08:24.541" v="1845" actId="20577"/>
          <ac:spMkLst>
            <pc:docMk/>
            <pc:sldMk cId="804198199" sldId="272"/>
            <ac:spMk id="2" creationId="{6F616950-DCCE-6F0D-E2D2-EAF3D983F3E0}"/>
          </ac:spMkLst>
        </pc:spChg>
        <pc:spChg chg="mod">
          <ac:chgData name="Mee, Ludmila (STFC,RAL,ISIS)" userId="453dacd5-56db-4bd4-8d89-dc7b930334b8" providerId="ADAL" clId="{861C7352-D564-4842-8D13-466DCE0FDE74}" dt="2024-10-02T20:29:19.990" v="701" actId="207"/>
          <ac:spMkLst>
            <pc:docMk/>
            <pc:sldMk cId="804198199" sldId="272"/>
            <ac:spMk id="3" creationId="{8C88A29B-C433-A71C-0F2B-82CAA3521196}"/>
          </ac:spMkLst>
        </pc:spChg>
        <pc:spChg chg="mod">
          <ac:chgData name="Mee, Ludmila (STFC,RAL,ISIS)" userId="453dacd5-56db-4bd4-8d89-dc7b930334b8" providerId="ADAL" clId="{861C7352-D564-4842-8D13-466DCE0FDE74}" dt="2024-10-02T20:29:58.042" v="752" actId="1036"/>
          <ac:spMkLst>
            <pc:docMk/>
            <pc:sldMk cId="804198199" sldId="272"/>
            <ac:spMk id="4" creationId="{03C2B186-EDE9-DA45-365D-DF97A2CE951C}"/>
          </ac:spMkLst>
        </pc:spChg>
        <pc:spChg chg="mod">
          <ac:chgData name="Mee, Ludmila (STFC,RAL,ISIS)" userId="453dacd5-56db-4bd4-8d89-dc7b930334b8" providerId="ADAL" clId="{861C7352-D564-4842-8D13-466DCE0FDE74}" dt="2024-10-02T20:29:58.042" v="752" actId="1036"/>
          <ac:spMkLst>
            <pc:docMk/>
            <pc:sldMk cId="804198199" sldId="272"/>
            <ac:spMk id="5" creationId="{6F6E7BEA-656B-566C-4203-6D3BD271FC78}"/>
          </ac:spMkLst>
        </pc:spChg>
        <pc:spChg chg="del">
          <ac:chgData name="Mee, Ludmila (STFC,RAL,ISIS)" userId="453dacd5-56db-4bd4-8d89-dc7b930334b8" providerId="ADAL" clId="{861C7352-D564-4842-8D13-466DCE0FDE74}" dt="2024-10-02T20:26:22.045" v="532" actId="478"/>
          <ac:spMkLst>
            <pc:docMk/>
            <pc:sldMk cId="804198199" sldId="272"/>
            <ac:spMk id="6" creationId="{5E2D87E9-48F4-1AE8-D484-D76A12111EF2}"/>
          </ac:spMkLst>
        </pc:spChg>
        <pc:spChg chg="del">
          <ac:chgData name="Mee, Ludmila (STFC,RAL,ISIS)" userId="453dacd5-56db-4bd4-8d89-dc7b930334b8" providerId="ADAL" clId="{861C7352-D564-4842-8D13-466DCE0FDE74}" dt="2024-10-02T20:26:17.610" v="531" actId="478"/>
          <ac:spMkLst>
            <pc:docMk/>
            <pc:sldMk cId="804198199" sldId="272"/>
            <ac:spMk id="9" creationId="{C7731209-DE8F-4DBF-F739-5BB1C686E211}"/>
          </ac:spMkLst>
        </pc:spChg>
        <pc:spChg chg="mod">
          <ac:chgData name="Mee, Ludmila (STFC,RAL,ISIS)" userId="453dacd5-56db-4bd4-8d89-dc7b930334b8" providerId="ADAL" clId="{861C7352-D564-4842-8D13-466DCE0FDE74}" dt="2024-10-02T20:29:58.042" v="752" actId="1036"/>
          <ac:spMkLst>
            <pc:docMk/>
            <pc:sldMk cId="804198199" sldId="272"/>
            <ac:spMk id="10" creationId="{1644C314-C1E1-8A23-D07B-24F2514121D1}"/>
          </ac:spMkLst>
        </pc:spChg>
        <pc:spChg chg="del">
          <ac:chgData name="Mee, Ludmila (STFC,RAL,ISIS)" userId="453dacd5-56db-4bd4-8d89-dc7b930334b8" providerId="ADAL" clId="{861C7352-D564-4842-8D13-466DCE0FDE74}" dt="2024-10-02T20:26:22.045" v="532" actId="478"/>
          <ac:spMkLst>
            <pc:docMk/>
            <pc:sldMk cId="804198199" sldId="272"/>
            <ac:spMk id="11" creationId="{D6F895E9-D4FC-8917-1E64-CBD4021A1F3A}"/>
          </ac:spMkLst>
        </pc:spChg>
        <pc:spChg chg="add mod">
          <ac:chgData name="Mee, Ludmila (STFC,RAL,ISIS)" userId="453dacd5-56db-4bd4-8d89-dc7b930334b8" providerId="ADAL" clId="{861C7352-D564-4842-8D13-466DCE0FDE74}" dt="2024-10-02T20:37:36.162" v="976" actId="1582"/>
          <ac:spMkLst>
            <pc:docMk/>
            <pc:sldMk cId="804198199" sldId="272"/>
            <ac:spMk id="12" creationId="{CF7A5215-CBB6-7BCE-19BE-46B1D9B78F86}"/>
          </ac:spMkLst>
        </pc:spChg>
        <pc:spChg chg="add del mod">
          <ac:chgData name="Mee, Ludmila (STFC,RAL,ISIS)" userId="453dacd5-56db-4bd4-8d89-dc7b930334b8" providerId="ADAL" clId="{861C7352-D564-4842-8D13-466DCE0FDE74}" dt="2024-10-02T20:42:58.330" v="1052"/>
          <ac:spMkLst>
            <pc:docMk/>
            <pc:sldMk cId="804198199" sldId="272"/>
            <ac:spMk id="13" creationId="{0A299617-0663-7525-ED04-F832F27BFED4}"/>
          </ac:spMkLst>
        </pc:spChg>
        <pc:spChg chg="mod">
          <ac:chgData name="Mee, Ludmila (STFC,RAL,ISIS)" userId="453dacd5-56db-4bd4-8d89-dc7b930334b8" providerId="ADAL" clId="{861C7352-D564-4842-8D13-466DCE0FDE74}" dt="2024-10-02T20:34:07.332" v="966" actId="1037"/>
          <ac:spMkLst>
            <pc:docMk/>
            <pc:sldMk cId="804198199" sldId="272"/>
            <ac:spMk id="18" creationId="{FB979128-6C07-612C-AC3F-C6DD97BE945A}"/>
          </ac:spMkLst>
        </pc:spChg>
        <pc:spChg chg="mod">
          <ac:chgData name="Mee, Ludmila (STFC,RAL,ISIS)" userId="453dacd5-56db-4bd4-8d89-dc7b930334b8" providerId="ADAL" clId="{861C7352-D564-4842-8D13-466DCE0FDE74}" dt="2024-10-02T20:34:07.332" v="966" actId="1037"/>
          <ac:spMkLst>
            <pc:docMk/>
            <pc:sldMk cId="804198199" sldId="272"/>
            <ac:spMk id="19" creationId="{C63AEFCF-B2E6-6173-2D34-470D55816374}"/>
          </ac:spMkLst>
        </pc:spChg>
        <pc:picChg chg="add mod">
          <ac:chgData name="Mee, Ludmila (STFC,RAL,ISIS)" userId="453dacd5-56db-4bd4-8d89-dc7b930334b8" providerId="ADAL" clId="{861C7352-D564-4842-8D13-466DCE0FDE74}" dt="2024-10-02T20:36:50.048" v="972" actId="1076"/>
          <ac:picMkLst>
            <pc:docMk/>
            <pc:sldMk cId="804198199" sldId="272"/>
            <ac:picMk id="8" creationId="{822FFA7D-7373-0A34-E9D0-556927003760}"/>
          </ac:picMkLst>
        </pc:picChg>
      </pc:sldChg>
      <pc:sldChg chg="del">
        <pc:chgData name="Mee, Ludmila (STFC,RAL,ISIS)" userId="453dacd5-56db-4bd4-8d89-dc7b930334b8" providerId="ADAL" clId="{861C7352-D564-4842-8D13-466DCE0FDE74}" dt="2024-10-02T20:02:46.731" v="95" actId="47"/>
        <pc:sldMkLst>
          <pc:docMk/>
          <pc:sldMk cId="231752262" sldId="273"/>
        </pc:sldMkLst>
      </pc:sldChg>
      <pc:sldChg chg="addSp delSp modSp mod">
        <pc:chgData name="Mee, Ludmila (STFC,RAL,ISIS)" userId="453dacd5-56db-4bd4-8d89-dc7b930334b8" providerId="ADAL" clId="{861C7352-D564-4842-8D13-466DCE0FDE74}" dt="2024-10-02T21:33:27.872" v="2404" actId="5793"/>
        <pc:sldMkLst>
          <pc:docMk/>
          <pc:sldMk cId="2266219544" sldId="274"/>
        </pc:sldMkLst>
        <pc:spChg chg="del">
          <ac:chgData name="Mee, Ludmila (STFC,RAL,ISIS)" userId="453dacd5-56db-4bd4-8d89-dc7b930334b8" providerId="ADAL" clId="{861C7352-D564-4842-8D13-466DCE0FDE74}" dt="2024-10-02T21:10:43.569" v="1856" actId="478"/>
          <ac:spMkLst>
            <pc:docMk/>
            <pc:sldMk cId="2266219544" sldId="274"/>
            <ac:spMk id="2" creationId="{884B7581-5FEB-FFA6-304D-05EB5C277250}"/>
          </ac:spMkLst>
        </pc:spChg>
        <pc:spChg chg="del">
          <ac:chgData name="Mee, Ludmila (STFC,RAL,ISIS)" userId="453dacd5-56db-4bd4-8d89-dc7b930334b8" providerId="ADAL" clId="{861C7352-D564-4842-8D13-466DCE0FDE74}" dt="2024-10-02T21:10:48.657" v="1858" actId="478"/>
          <ac:spMkLst>
            <pc:docMk/>
            <pc:sldMk cId="2266219544" sldId="274"/>
            <ac:spMk id="3" creationId="{970C346F-6B99-E98D-BA71-54CC81DA8176}"/>
          </ac:spMkLst>
        </pc:spChg>
        <pc:spChg chg="del">
          <ac:chgData name="Mee, Ludmila (STFC,RAL,ISIS)" userId="453dacd5-56db-4bd4-8d89-dc7b930334b8" providerId="ADAL" clId="{861C7352-D564-4842-8D13-466DCE0FDE74}" dt="2024-10-02T21:10:45.896" v="1857" actId="478"/>
          <ac:spMkLst>
            <pc:docMk/>
            <pc:sldMk cId="2266219544" sldId="274"/>
            <ac:spMk id="4" creationId="{261A6F01-56AE-C5E9-77C3-2DA172B0A009}"/>
          </ac:spMkLst>
        </pc:spChg>
        <pc:spChg chg="add mod">
          <ac:chgData name="Mee, Ludmila (STFC,RAL,ISIS)" userId="453dacd5-56db-4bd4-8d89-dc7b930334b8" providerId="ADAL" clId="{861C7352-D564-4842-8D13-466DCE0FDE74}" dt="2024-10-02T21:17:17.075" v="2159" actId="20577"/>
          <ac:spMkLst>
            <pc:docMk/>
            <pc:sldMk cId="2266219544" sldId="274"/>
            <ac:spMk id="5" creationId="{BF81BA5F-99E9-85DC-D38A-5CDFDC404558}"/>
          </ac:spMkLst>
        </pc:spChg>
        <pc:spChg chg="add mod">
          <ac:chgData name="Mee, Ludmila (STFC,RAL,ISIS)" userId="453dacd5-56db-4bd4-8d89-dc7b930334b8" providerId="ADAL" clId="{861C7352-D564-4842-8D13-466DCE0FDE74}" dt="2024-10-02T21:31:09.808" v="2373" actId="115"/>
          <ac:spMkLst>
            <pc:docMk/>
            <pc:sldMk cId="2266219544" sldId="274"/>
            <ac:spMk id="6" creationId="{A0173ED3-7DAF-AE1B-44B8-B80E642296A4}"/>
          </ac:spMkLst>
        </pc:spChg>
        <pc:spChg chg="add mod">
          <ac:chgData name="Mee, Ludmila (STFC,RAL,ISIS)" userId="453dacd5-56db-4bd4-8d89-dc7b930334b8" providerId="ADAL" clId="{861C7352-D564-4842-8D13-466DCE0FDE74}" dt="2024-10-02T21:14:30.087" v="1978" actId="1076"/>
          <ac:spMkLst>
            <pc:docMk/>
            <pc:sldMk cId="2266219544" sldId="274"/>
            <ac:spMk id="8" creationId="{4ED796B9-0BF5-06E9-13B4-DD68DE1D6ABB}"/>
          </ac:spMkLst>
        </pc:spChg>
        <pc:spChg chg="add mod">
          <ac:chgData name="Mee, Ludmila (STFC,RAL,ISIS)" userId="453dacd5-56db-4bd4-8d89-dc7b930334b8" providerId="ADAL" clId="{861C7352-D564-4842-8D13-466DCE0FDE74}" dt="2024-10-02T21:33:27.872" v="2404" actId="5793"/>
          <ac:spMkLst>
            <pc:docMk/>
            <pc:sldMk cId="2266219544" sldId="274"/>
            <ac:spMk id="9" creationId="{5B05C1B2-1469-E08B-5B90-8DCDBF7E0B0D}"/>
          </ac:spMkLst>
        </pc:spChg>
      </pc:sldChg>
      <pc:sldChg chg="addSp modSp new mod ord">
        <pc:chgData name="Mee, Ludmila (STFC,RAL,ISIS)" userId="453dacd5-56db-4bd4-8d89-dc7b930334b8" providerId="ADAL" clId="{861C7352-D564-4842-8D13-466DCE0FDE74}" dt="2024-10-02T21:21:50.007" v="2225" actId="20577"/>
        <pc:sldMkLst>
          <pc:docMk/>
          <pc:sldMk cId="4123117599" sldId="275"/>
        </pc:sldMkLst>
        <pc:spChg chg="add mod">
          <ac:chgData name="Mee, Ludmila (STFC,RAL,ISIS)" userId="453dacd5-56db-4bd4-8d89-dc7b930334b8" providerId="ADAL" clId="{861C7352-D564-4842-8D13-466DCE0FDE74}" dt="2024-10-02T21:21:50.007" v="2225" actId="20577"/>
          <ac:spMkLst>
            <pc:docMk/>
            <pc:sldMk cId="4123117599" sldId="275"/>
            <ac:spMk id="2" creationId="{D649A7E1-C7A4-8135-D7C1-D2E6FF07F791}"/>
          </ac:spMkLst>
        </pc:spChg>
        <pc:spChg chg="add mod">
          <ac:chgData name="Mee, Ludmila (STFC,RAL,ISIS)" userId="453dacd5-56db-4bd4-8d89-dc7b930334b8" providerId="ADAL" clId="{861C7352-D564-4842-8D13-466DCE0FDE74}" dt="2024-10-02T21:09:57.467" v="1854" actId="14100"/>
          <ac:spMkLst>
            <pc:docMk/>
            <pc:sldMk cId="4123117599" sldId="275"/>
            <ac:spMk id="4" creationId="{5897A5E3-77C5-0C62-4D39-FE6691A42C99}"/>
          </ac:spMkLst>
        </pc:spChg>
        <pc:spChg chg="add mod">
          <ac:chgData name="Mee, Ludmila (STFC,RAL,ISIS)" userId="453dacd5-56db-4bd4-8d89-dc7b930334b8" providerId="ADAL" clId="{861C7352-D564-4842-8D13-466DCE0FDE74}" dt="2024-10-02T20:40:48.094" v="1035" actId="20577"/>
          <ac:spMkLst>
            <pc:docMk/>
            <pc:sldMk cId="4123117599" sldId="275"/>
            <ac:spMk id="5" creationId="{623D6EBE-C01B-4137-FAED-9DA7BE39BA5A}"/>
          </ac:spMkLst>
        </pc:spChg>
        <pc:spChg chg="add mod">
          <ac:chgData name="Mee, Ludmila (STFC,RAL,ISIS)" userId="453dacd5-56db-4bd4-8d89-dc7b930334b8" providerId="ADAL" clId="{861C7352-D564-4842-8D13-466DCE0FDE74}" dt="2024-10-02T20:55:56.525" v="1258" actId="14100"/>
          <ac:spMkLst>
            <pc:docMk/>
            <pc:sldMk cId="4123117599" sldId="275"/>
            <ac:spMk id="6" creationId="{EBD6F08D-690D-569E-5EBB-8EC34243E773}"/>
          </ac:spMkLst>
        </pc:spChg>
        <pc:spChg chg="add mod">
          <ac:chgData name="Mee, Ludmila (STFC,RAL,ISIS)" userId="453dacd5-56db-4bd4-8d89-dc7b930334b8" providerId="ADAL" clId="{861C7352-D564-4842-8D13-466DCE0FDE74}" dt="2024-10-02T20:41:25.637" v="1040" actId="14100"/>
          <ac:spMkLst>
            <pc:docMk/>
            <pc:sldMk cId="4123117599" sldId="275"/>
            <ac:spMk id="7" creationId="{AA173853-305D-E1C2-093D-61E168C565D9}"/>
          </ac:spMkLst>
        </pc:spChg>
        <pc:spChg chg="add mod">
          <ac:chgData name="Mee, Ludmila (STFC,RAL,ISIS)" userId="453dacd5-56db-4bd4-8d89-dc7b930334b8" providerId="ADAL" clId="{861C7352-D564-4842-8D13-466DCE0FDE74}" dt="2024-10-02T21:09:13.388" v="1846" actId="113"/>
          <ac:spMkLst>
            <pc:docMk/>
            <pc:sldMk cId="4123117599" sldId="275"/>
            <ac:spMk id="8" creationId="{E5FCDBDB-0FBC-40B9-7260-9339AF48AE75}"/>
          </ac:spMkLst>
        </pc:spChg>
        <pc:spChg chg="add mod">
          <ac:chgData name="Mee, Ludmila (STFC,RAL,ISIS)" userId="453dacd5-56db-4bd4-8d89-dc7b930334b8" providerId="ADAL" clId="{861C7352-D564-4842-8D13-466DCE0FDE74}" dt="2024-10-02T20:41:21.618" v="1039" actId="1076"/>
          <ac:spMkLst>
            <pc:docMk/>
            <pc:sldMk cId="4123117599" sldId="275"/>
            <ac:spMk id="9" creationId="{51C8B4BF-3219-995E-306C-94A371857BF0}"/>
          </ac:spMkLst>
        </pc:spChg>
        <pc:spChg chg="add mod">
          <ac:chgData name="Mee, Ludmila (STFC,RAL,ISIS)" userId="453dacd5-56db-4bd4-8d89-dc7b930334b8" providerId="ADAL" clId="{861C7352-D564-4842-8D13-466DCE0FDE74}" dt="2024-10-02T20:42:28.606" v="1045" actId="208"/>
          <ac:spMkLst>
            <pc:docMk/>
            <pc:sldMk cId="4123117599" sldId="275"/>
            <ac:spMk id="10" creationId="{5D7A499E-A118-F61A-82DC-0F9E2ED083B2}"/>
          </ac:spMkLst>
        </pc:spChg>
        <pc:picChg chg="add mod">
          <ac:chgData name="Mee, Ludmila (STFC,RAL,ISIS)" userId="453dacd5-56db-4bd4-8d89-dc7b930334b8" providerId="ADAL" clId="{861C7352-D564-4842-8D13-466DCE0FDE74}" dt="2024-10-02T20:31:47.476" v="791" actId="1076"/>
          <ac:picMkLst>
            <pc:docMk/>
            <pc:sldMk cId="4123117599" sldId="275"/>
            <ac:picMk id="3" creationId="{346644F0-623F-2664-D332-390C15ECBB5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C82ED0-7452-4354-A24E-35FB24BF9A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969E9-2182-2FF9-A02F-A1842CE2A4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66A77-BC89-4E24-A414-B6543411FF58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84D48-5E89-47EA-5EE7-5780CF041D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9F5C8-55D8-4294-92FA-96C28702B9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A80C6-5E9B-493C-B5B8-6FAC8DE86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783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50A64-B3FD-4973-97E5-9E7A8008E5FF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8F63E-C084-4801-A187-00925F9FD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642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8F63E-C084-4801-A187-00925F9FD90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012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8F63E-C084-4801-A187-00925F9FD90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092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8F63E-C084-4801-A187-00925F9FD90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318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136145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9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02/10/2024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67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02/10/2024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41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45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549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883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967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53054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932876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222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780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27778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670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900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134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79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315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150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071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199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62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675949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2834799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1554707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916302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843107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73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504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530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1619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6241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71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623609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7743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48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74781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391002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26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2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18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" y="0"/>
            <a:ext cx="12190811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76C6100B-5CD6-B4F1-AE36-982BA65DCD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537123"/>
            <a:ext cx="1614952" cy="103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2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0"/>
            <a:ext cx="12190813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905BB-CB60-A561-F53A-965FBA016F8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52897" y="6102035"/>
            <a:ext cx="781920" cy="58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5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6" r:id="rId3"/>
    <p:sldLayoutId id="2147483724" r:id="rId4"/>
    <p:sldLayoutId id="2147483725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12189289" cy="685799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7EC289-71F1-5FED-5D43-6399C525B2BA}"/>
              </a:ext>
            </a:extLst>
          </p:cNvPr>
          <p:cNvGrpSpPr/>
          <p:nvPr userDrawn="1"/>
        </p:nvGrpSpPr>
        <p:grpSpPr>
          <a:xfrm>
            <a:off x="11144816" y="5482500"/>
            <a:ext cx="1047184" cy="1375499"/>
            <a:chOff x="11144816" y="5482500"/>
            <a:chExt cx="1047184" cy="137549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5AA5C20-ED4E-D770-29C5-A05C6700EF1E}"/>
                </a:ext>
              </a:extLst>
            </p:cNvPr>
            <p:cNvGrpSpPr/>
            <p:nvPr userDrawn="1"/>
          </p:nvGrpSpPr>
          <p:grpSpPr>
            <a:xfrm>
              <a:off x="11144816" y="5732261"/>
              <a:ext cx="1047184" cy="1125738"/>
              <a:chOff x="11144816" y="5732261"/>
              <a:chExt cx="1047184" cy="112573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1FEBCB5-2FBE-3F18-F23F-D20209E9F7E0}"/>
                  </a:ext>
                </a:extLst>
              </p:cNvPr>
              <p:cNvSpPr/>
              <p:nvPr userDrawn="1"/>
            </p:nvSpPr>
            <p:spPr>
              <a:xfrm>
                <a:off x="11144816" y="5732261"/>
                <a:ext cx="1047184" cy="11257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40206432-1157-C051-2030-8F74B7592F0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252897" y="6102623"/>
                <a:ext cx="781920" cy="588411"/>
              </a:xfrm>
              <a:prstGeom prst="rect">
                <a:avLst/>
              </a:prstGeom>
            </p:spPr>
          </p:pic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83B5422-611A-5E31-88A2-1642663BBDCA}"/>
                </a:ext>
              </a:extLst>
            </p:cNvPr>
            <p:cNvCxnSpPr/>
            <p:nvPr userDrawn="1"/>
          </p:nvCxnSpPr>
          <p:spPr>
            <a:xfrm flipH="1">
              <a:off x="11613639" y="5482500"/>
              <a:ext cx="109537" cy="404813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737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12189289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501F5A-56E3-E18E-769B-CB49512EFD2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52897" y="6102623"/>
            <a:ext cx="781920" cy="58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8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2" r:id="rId12"/>
    <p:sldLayoutId id="214748374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5CD0-94BB-02A9-D0D6-755513A29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801" y="1362759"/>
            <a:ext cx="6752771" cy="2316614"/>
          </a:xfrm>
        </p:spPr>
        <p:txBody>
          <a:bodyPr/>
          <a:lstStyle/>
          <a:p>
            <a:r>
              <a:rPr lang="en-GB" b="1" dirty="0"/>
              <a:t>ISIS Biosafety and Regulations brief – as an outcome of ISIS </a:t>
            </a:r>
            <a:r>
              <a:rPr lang="en-GB" b="1" u="sng" dirty="0"/>
              <a:t>SHE code 16 </a:t>
            </a:r>
            <a:r>
              <a:rPr lang="en-GB" b="1" dirty="0"/>
              <a:t>(biosafety) audit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80B9D-A009-468E-DD38-1C459E82E2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Ludmila Mee, ISIS </a:t>
            </a:r>
            <a:r>
              <a:rPr lang="en-GB" dirty="0" err="1"/>
              <a:t>BioLabs</a:t>
            </a:r>
            <a:r>
              <a:rPr lang="en-GB" dirty="0"/>
              <a:t> Manager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17514D-CA92-5C28-8A6F-C434B7EF14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IDG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CC80D5-0EB8-807C-B0E7-140CDCF28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October 2024</a:t>
            </a:r>
          </a:p>
        </p:txBody>
      </p:sp>
    </p:spTree>
    <p:extLst>
      <p:ext uri="{BB962C8B-B14F-4D97-AF65-F5344CB8AC3E}">
        <p14:creationId xmlns:p14="http://schemas.microsoft.com/office/powerpoint/2010/main" val="1481826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16950-DCCE-6F0D-E2D2-EAF3D983F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8653780" cy="574675"/>
          </a:xfrm>
        </p:spPr>
        <p:txBody>
          <a:bodyPr>
            <a:no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ISIS Biological Samples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88A29B-C433-A71C-0F2B-82CAA3521196}"/>
              </a:ext>
            </a:extLst>
          </p:cNvPr>
          <p:cNvSpPr txBox="1"/>
          <p:nvPr/>
        </p:nvSpPr>
        <p:spPr>
          <a:xfrm>
            <a:off x="1396258" y="832206"/>
            <a:ext cx="6471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>
                <a:solidFill>
                  <a:schemeClr val="accent1"/>
                </a:solidFill>
              </a:rPr>
              <a:t>“</a:t>
            </a:r>
            <a:r>
              <a:rPr lang="en-GB" sz="2400" b="1" i="1" dirty="0" err="1">
                <a:solidFill>
                  <a:schemeClr val="accent1"/>
                </a:solidFill>
              </a:rPr>
              <a:t>BioSample</a:t>
            </a:r>
            <a:r>
              <a:rPr lang="en-GB" sz="2400" b="1" i="1" dirty="0">
                <a:solidFill>
                  <a:schemeClr val="accent1"/>
                </a:solidFill>
              </a:rPr>
              <a:t> pipeline for neutron beamline”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C2B186-EDE9-DA45-365D-DF97A2CE951C}"/>
              </a:ext>
            </a:extLst>
          </p:cNvPr>
          <p:cNvSpPr txBox="1"/>
          <p:nvPr/>
        </p:nvSpPr>
        <p:spPr>
          <a:xfrm>
            <a:off x="970115" y="2617468"/>
            <a:ext cx="345799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Lipid nanoparticles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Proteins (in solutions, dried, crystals)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RNA/DNA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Lipids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Viruses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Tissues (animal and human)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Animal by-products (milk, skin, etc)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…and anything interacting with above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6E7BEA-656B-566C-4203-6D3BD271FC78}"/>
              </a:ext>
            </a:extLst>
          </p:cNvPr>
          <p:cNvSpPr txBox="1"/>
          <p:nvPr/>
        </p:nvSpPr>
        <p:spPr>
          <a:xfrm>
            <a:off x="2256268" y="2176568"/>
            <a:ext cx="885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Variety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644C314-C1E1-8A23-D07B-24F2514121D1}"/>
              </a:ext>
            </a:extLst>
          </p:cNvPr>
          <p:cNvSpPr/>
          <p:nvPr/>
        </p:nvSpPr>
        <p:spPr>
          <a:xfrm>
            <a:off x="818020" y="2058944"/>
            <a:ext cx="3848100" cy="2699117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B979128-6C07-612C-AC3F-C6DD97BE945A}"/>
              </a:ext>
            </a:extLst>
          </p:cNvPr>
          <p:cNvSpPr/>
          <p:nvPr/>
        </p:nvSpPr>
        <p:spPr>
          <a:xfrm>
            <a:off x="5553304" y="1571986"/>
            <a:ext cx="3954278" cy="2308324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3AEFCF-B2E6-6173-2D34-470D55816374}"/>
              </a:ext>
            </a:extLst>
          </p:cNvPr>
          <p:cNvSpPr txBox="1"/>
          <p:nvPr/>
        </p:nvSpPr>
        <p:spPr>
          <a:xfrm>
            <a:off x="5758542" y="1796559"/>
            <a:ext cx="33149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Specifics</a:t>
            </a:r>
          </a:p>
          <a:p>
            <a:pPr algn="ctr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Biological incompatibility (for example bacteria and </a:t>
            </a:r>
            <a:r>
              <a:rPr lang="en-GB" sz="1400" dirty="0" err="1"/>
              <a:t>phages</a:t>
            </a:r>
            <a:r>
              <a:rPr lang="en-GB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Biosafety (with no minimum exposure limit)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Regulations and legislations (ethics, HTA, import/export, etc)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2FFA7D-7373-0A34-E9D0-556927003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158425"/>
            <a:ext cx="3457998" cy="24317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F7A5215-CBB6-7BCE-19BE-46B1D9B78F86}"/>
              </a:ext>
            </a:extLst>
          </p:cNvPr>
          <p:cNvSpPr/>
          <p:nvPr/>
        </p:nvSpPr>
        <p:spPr>
          <a:xfrm>
            <a:off x="5758542" y="4005943"/>
            <a:ext cx="4550229" cy="26991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198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9A7E1-C7A4-8135-D7C1-D2E6FF07F791}"/>
              </a:ext>
            </a:extLst>
          </p:cNvPr>
          <p:cNvSpPr txBox="1">
            <a:spLocks/>
          </p:cNvSpPr>
          <p:nvPr/>
        </p:nvSpPr>
        <p:spPr>
          <a:xfrm>
            <a:off x="343774" y="321581"/>
            <a:ext cx="11424559" cy="11044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How to demonstrate the safety and legal compliance of your bio-experiment at ISIS?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6644F0-623F-2664-D332-390C15ECBB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74" y="1993910"/>
            <a:ext cx="2856626" cy="36548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97A5E3-77C5-0C62-4D39-FE6691A42C99}"/>
              </a:ext>
            </a:extLst>
          </p:cNvPr>
          <p:cNvSpPr txBox="1"/>
          <p:nvPr/>
        </p:nvSpPr>
        <p:spPr>
          <a:xfrm>
            <a:off x="5214258" y="5233296"/>
            <a:ext cx="6977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ERA DOES NOT ASSESS BIOSAFETY or advise on </a:t>
            </a:r>
            <a:r>
              <a:rPr lang="en-GB" sz="2400" b="1" dirty="0" err="1">
                <a:solidFill>
                  <a:srgbClr val="FF0000"/>
                </a:solidFill>
              </a:rPr>
              <a:t>Biosample</a:t>
            </a:r>
            <a:r>
              <a:rPr lang="en-GB" sz="2400" b="1" dirty="0">
                <a:solidFill>
                  <a:srgbClr val="FF0000"/>
                </a:solidFill>
              </a:rPr>
              <a:t> IMPORT/EXPORT REGs!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3D6EBE-C01B-4137-FAED-9DA7BE39BA5A}"/>
              </a:ext>
            </a:extLst>
          </p:cNvPr>
          <p:cNvSpPr txBox="1"/>
          <p:nvPr/>
        </p:nvSpPr>
        <p:spPr>
          <a:xfrm>
            <a:off x="4855030" y="2083166"/>
            <a:ext cx="6487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Every Bio-ERA must be accompanied by a completed and signed off </a:t>
            </a:r>
            <a:r>
              <a:rPr lang="en-GB" sz="2400" b="1" dirty="0" err="1">
                <a:solidFill>
                  <a:schemeClr val="accent1"/>
                </a:solidFill>
              </a:rPr>
              <a:t>BioCOSHH</a:t>
            </a:r>
            <a:r>
              <a:rPr lang="en-GB" sz="2400" b="1" dirty="0">
                <a:solidFill>
                  <a:schemeClr val="accent1"/>
                </a:solidFill>
              </a:rPr>
              <a:t> RA!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EBD6F08D-690D-569E-5EBB-8EC34243E773}"/>
              </a:ext>
            </a:extLst>
          </p:cNvPr>
          <p:cNvSpPr/>
          <p:nvPr/>
        </p:nvSpPr>
        <p:spPr>
          <a:xfrm rot="2885088">
            <a:off x="3740947" y="1142972"/>
            <a:ext cx="374524" cy="13643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A173853-305D-E1C2-093D-61E168C565D9}"/>
              </a:ext>
            </a:extLst>
          </p:cNvPr>
          <p:cNvSpPr/>
          <p:nvPr/>
        </p:nvSpPr>
        <p:spPr>
          <a:xfrm rot="501053">
            <a:off x="3449160" y="5350655"/>
            <a:ext cx="1641829" cy="35204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FCDBDB-0FBC-40B9-7260-9339AF48AE75}"/>
              </a:ext>
            </a:extLst>
          </p:cNvPr>
          <p:cNvSpPr txBox="1"/>
          <p:nvPr/>
        </p:nvSpPr>
        <p:spPr>
          <a:xfrm>
            <a:off x="1192441" y="1509962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ISIS ERA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1C8B4BF-3219-995E-306C-94A371857BF0}"/>
              </a:ext>
            </a:extLst>
          </p:cNvPr>
          <p:cNvSpPr/>
          <p:nvPr/>
        </p:nvSpPr>
        <p:spPr>
          <a:xfrm rot="16200000">
            <a:off x="6995440" y="3931528"/>
            <a:ext cx="1828352" cy="3787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7A499E-A118-F61A-82DC-0F9E2ED083B2}"/>
              </a:ext>
            </a:extLst>
          </p:cNvPr>
          <p:cNvSpPr/>
          <p:nvPr/>
        </p:nvSpPr>
        <p:spPr>
          <a:xfrm>
            <a:off x="4669971" y="1993910"/>
            <a:ext cx="6814458" cy="110444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117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8C919-3A63-0C95-AE53-1519A4BD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29" y="5039951"/>
            <a:ext cx="3788538" cy="851563"/>
          </a:xfrm>
        </p:spPr>
        <p:txBody>
          <a:bodyPr>
            <a:normAutofit/>
          </a:bodyPr>
          <a:lstStyle/>
          <a:p>
            <a:r>
              <a:rPr lang="en-GB" sz="2000" dirty="0" err="1"/>
              <a:t>BioCOSHH</a:t>
            </a:r>
            <a:r>
              <a:rPr lang="en-GB" sz="2000" dirty="0"/>
              <a:t> Risk Assessment: 10-page document 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F419FB9C-7CDF-BA98-CCE6-0115E57353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" t="16675" r="56959" b="-1820"/>
          <a:stretch/>
        </p:blipFill>
        <p:spPr>
          <a:xfrm>
            <a:off x="332637" y="798286"/>
            <a:ext cx="2792184" cy="427039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1D7452A-BD92-76FA-C410-A653FCBAB5C6}"/>
              </a:ext>
            </a:extLst>
          </p:cNvPr>
          <p:cNvSpPr txBox="1">
            <a:spLocks/>
          </p:cNvSpPr>
          <p:nvPr/>
        </p:nvSpPr>
        <p:spPr>
          <a:xfrm>
            <a:off x="960630" y="231660"/>
            <a:ext cx="9214758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Risk Assessing your bio-experiment: it is all about </a:t>
            </a:r>
            <a:r>
              <a:rPr lang="en-GB" sz="3600" b="1" u="sng" dirty="0">
                <a:solidFill>
                  <a:schemeClr val="accent1">
                    <a:lumMod val="50000"/>
                  </a:schemeClr>
                </a:solidFill>
              </a:rPr>
              <a:t>due diligence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5767F9-B14F-4D81-AA93-7DD7EA0B9912}"/>
              </a:ext>
            </a:extLst>
          </p:cNvPr>
          <p:cNvSpPr txBox="1"/>
          <p:nvPr/>
        </p:nvSpPr>
        <p:spPr>
          <a:xfrm>
            <a:off x="4723365" y="4967439"/>
            <a:ext cx="653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1"/>
                </a:solidFill>
              </a:rPr>
              <a:t>I hold a Biosafety Practitioner Level 1 certification:  </a:t>
            </a:r>
            <a:r>
              <a:rPr lang="en-GB" sz="1600" dirty="0"/>
              <a:t>6-weeks Foundation Course provided by Biosafety Training Institute at Edinburgh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accent1"/>
                </a:solidFill>
              </a:rPr>
              <a:t>I represent ISIS at RAL GMSMC (Biosafety) committee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E23166-C1EE-71CF-2AE6-930F861C5FE5}"/>
              </a:ext>
            </a:extLst>
          </p:cNvPr>
          <p:cNvSpPr/>
          <p:nvPr/>
        </p:nvSpPr>
        <p:spPr>
          <a:xfrm>
            <a:off x="4174671" y="3307053"/>
            <a:ext cx="6977122" cy="140646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1A3E740-D332-75A3-E8D7-78970D52E90C}"/>
              </a:ext>
            </a:extLst>
          </p:cNvPr>
          <p:cNvSpPr/>
          <p:nvPr/>
        </p:nvSpPr>
        <p:spPr>
          <a:xfrm>
            <a:off x="3396343" y="1857051"/>
            <a:ext cx="1556657" cy="2874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8574FA-84C0-3EF1-5126-5E250ADBEF7A}"/>
              </a:ext>
            </a:extLst>
          </p:cNvPr>
          <p:cNvSpPr txBox="1"/>
          <p:nvPr/>
        </p:nvSpPr>
        <p:spPr>
          <a:xfrm>
            <a:off x="5114909" y="1609274"/>
            <a:ext cx="5573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Give us </a:t>
            </a:r>
            <a:r>
              <a:rPr lang="en-GB" b="1" dirty="0"/>
              <a:t>the details </a:t>
            </a:r>
            <a:r>
              <a:rPr lang="en-GB" dirty="0"/>
              <a:t>– organism(s), its origin, how well it is characterised, what will be done to it, how to deal with spillages, waste, etc, etc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6AA05B5-7D18-8A62-19BB-0B2182171EE9}"/>
              </a:ext>
            </a:extLst>
          </p:cNvPr>
          <p:cNvSpPr/>
          <p:nvPr/>
        </p:nvSpPr>
        <p:spPr>
          <a:xfrm>
            <a:off x="7361839" y="2612226"/>
            <a:ext cx="428954" cy="48731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74A3E2-0856-7256-9937-D9A16669889D}"/>
              </a:ext>
            </a:extLst>
          </p:cNvPr>
          <p:cNvSpPr txBox="1"/>
          <p:nvPr/>
        </p:nvSpPr>
        <p:spPr>
          <a:xfrm>
            <a:off x="4294412" y="3394380"/>
            <a:ext cx="6912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The outcome: </a:t>
            </a:r>
            <a:r>
              <a:rPr lang="en-GB" dirty="0"/>
              <a:t>classification of experiment or unclassified, assigning appropriate containment level, and ensuring compliance with law (import/export regs) = </a:t>
            </a:r>
            <a:r>
              <a:rPr lang="en-GB" b="1" u="sng" dirty="0">
                <a:solidFill>
                  <a:schemeClr val="accent1"/>
                </a:solidFill>
              </a:rPr>
              <a:t>Your bio-experiment is properly supported</a:t>
            </a:r>
          </a:p>
        </p:txBody>
      </p:sp>
    </p:spTree>
    <p:extLst>
      <p:ext uri="{BB962C8B-B14F-4D97-AF65-F5344CB8AC3E}">
        <p14:creationId xmlns:p14="http://schemas.microsoft.com/office/powerpoint/2010/main" val="1167437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2EA301-346C-9DA9-A129-98D560EF8F48}"/>
              </a:ext>
            </a:extLst>
          </p:cNvPr>
          <p:cNvSpPr/>
          <p:nvPr/>
        </p:nvSpPr>
        <p:spPr>
          <a:xfrm>
            <a:off x="0" y="5802086"/>
            <a:ext cx="12192000" cy="1055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6BD93E-2819-B2B4-279F-25BA723D5B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0876" y="-28134"/>
            <a:ext cx="10515600" cy="779462"/>
          </a:xfrm>
        </p:spPr>
        <p:txBody>
          <a:bodyPr/>
          <a:lstStyle/>
          <a:p>
            <a:pPr algn="ctr"/>
            <a:r>
              <a:rPr lang="en-GB" b="1" dirty="0"/>
              <a:t>ISIS </a:t>
            </a:r>
            <a:r>
              <a:rPr lang="en-GB" b="1" dirty="0" err="1"/>
              <a:t>BioSample</a:t>
            </a:r>
            <a:r>
              <a:rPr lang="en-GB" b="1" dirty="0"/>
              <a:t> timelines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EE3125-1820-CA4B-25A1-B27922842B0A}"/>
              </a:ext>
            </a:extLst>
          </p:cNvPr>
          <p:cNvSpPr txBox="1"/>
          <p:nvPr/>
        </p:nvSpPr>
        <p:spPr>
          <a:xfrm>
            <a:off x="433431" y="520273"/>
            <a:ext cx="10302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BioSample</a:t>
            </a:r>
            <a:r>
              <a:rPr lang="en-GB" sz="1400" dirty="0"/>
              <a:t> = DNA, RNA, protein, live cells, viruses, plants, genetically modified organisms and anything derived from human/animal/plants and their tissues and fluids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CB8A8FE-01E8-989E-1064-C3F730550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41185"/>
              </p:ext>
            </p:extLst>
          </p:nvPr>
        </p:nvGraphicFramePr>
        <p:xfrm>
          <a:off x="345240" y="1105048"/>
          <a:ext cx="11606856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1371">
                  <a:extLst>
                    <a:ext uri="{9D8B030D-6E8A-4147-A177-3AD203B41FA5}">
                      <a16:colId xmlns:a16="http://schemas.microsoft.com/office/drawing/2014/main" val="1114841115"/>
                    </a:ext>
                  </a:extLst>
                </a:gridCol>
                <a:gridCol w="2204448">
                  <a:extLst>
                    <a:ext uri="{9D8B030D-6E8A-4147-A177-3AD203B41FA5}">
                      <a16:colId xmlns:a16="http://schemas.microsoft.com/office/drawing/2014/main" val="1131246061"/>
                    </a:ext>
                  </a:extLst>
                </a:gridCol>
                <a:gridCol w="2202025">
                  <a:extLst>
                    <a:ext uri="{9D8B030D-6E8A-4147-A177-3AD203B41FA5}">
                      <a16:colId xmlns:a16="http://schemas.microsoft.com/office/drawing/2014/main" val="259552753"/>
                    </a:ext>
                  </a:extLst>
                </a:gridCol>
                <a:gridCol w="1517122">
                  <a:extLst>
                    <a:ext uri="{9D8B030D-6E8A-4147-A177-3AD203B41FA5}">
                      <a16:colId xmlns:a16="http://schemas.microsoft.com/office/drawing/2014/main" val="3206344413"/>
                    </a:ext>
                  </a:extLst>
                </a:gridCol>
                <a:gridCol w="1902690">
                  <a:extLst>
                    <a:ext uri="{9D8B030D-6E8A-4147-A177-3AD203B41FA5}">
                      <a16:colId xmlns:a16="http://schemas.microsoft.com/office/drawing/2014/main" val="1422626117"/>
                    </a:ext>
                  </a:extLst>
                </a:gridCol>
                <a:gridCol w="1459200">
                  <a:extLst>
                    <a:ext uri="{9D8B030D-6E8A-4147-A177-3AD203B41FA5}">
                      <a16:colId xmlns:a16="http://schemas.microsoft.com/office/drawing/2014/main" val="2774387418"/>
                    </a:ext>
                  </a:extLst>
                </a:gridCol>
              </a:tblGrid>
              <a:tr h="2016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Live Organisms </a:t>
                      </a:r>
                      <a:r>
                        <a:rPr lang="en-GB" sz="14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(anything that can self replicate, including but not limited to </a:t>
                      </a:r>
                      <a:r>
                        <a:rPr lang="en-GB" sz="1400" b="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phages</a:t>
                      </a:r>
                      <a:r>
                        <a:rPr lang="en-GB" sz="14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viruses, live cells, plants, animals, etc) and seeds/spores</a:t>
                      </a:r>
                      <a:endParaRPr lang="en-GB" sz="14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Genetically Modified Material </a:t>
                      </a:r>
                      <a:r>
                        <a:rPr lang="en-GB" sz="14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(whether animals, plants, cells, seeds, spores or tissues) </a:t>
                      </a:r>
                      <a:endParaRPr lang="en-GB" sz="14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Human Tissue </a:t>
                      </a:r>
                      <a:r>
                        <a:rPr lang="en-GB" sz="14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/body parts/ samples derived from a human – whether freshly obtained or fixed/stored (such as bodily fluids, hair, nail clippings, etc)</a:t>
                      </a:r>
                      <a:endParaRPr lang="en-GB" sz="14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  <a:cs typeface="Calibri" panose="020F0502020204030204" pitchFamily="34" charset="0"/>
                        </a:rPr>
                        <a:t>Human participants /Clinical trial data/”DNA theft”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  <a:cs typeface="Calibri" panose="020F0502020204030204" pitchFamily="34" charset="0"/>
                        </a:rPr>
                        <a:t>DNA, RNA, protein, nanoparticles </a:t>
                      </a:r>
                      <a:r>
                        <a:rPr lang="en-GB" sz="1400" b="0" dirty="0">
                          <a:latin typeface="+mn-lt"/>
                          <a:cs typeface="Calibri" panose="020F0502020204030204" pitchFamily="34" charset="0"/>
                        </a:rPr>
                        <a:t>(or any material compatible with live organisms)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+mn-lt"/>
                          <a:cs typeface="Calibri" panose="020F0502020204030204" pitchFamily="34" charset="0"/>
                        </a:rPr>
                        <a:t>Animal by-products such as milk, hides, bones, honey, etc, or plants/seeds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667383"/>
                  </a:ext>
                </a:extLst>
              </a:tr>
              <a:tr h="47681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dirty="0">
                          <a:latin typeface="+mn-lt"/>
                        </a:rPr>
                        <a:t>Biohazard risk assessment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</a:rPr>
                        <a:t>GMO risk assessment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dirty="0">
                          <a:latin typeface="+mn-lt"/>
                        </a:rPr>
                        <a:t>UK Research Ethics Committee (UK REC) approval for experiment and tissue 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UK Research Ethics Committee (UK REC) approval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Assessment of sample cross-compatibility in multi-user lab </a:t>
                      </a:r>
                      <a:r>
                        <a:rPr lang="en-GB" sz="1600" u="sng" dirty="0">
                          <a:latin typeface="+mn-lt"/>
                        </a:rPr>
                        <a:t>might be </a:t>
                      </a:r>
                      <a:r>
                        <a:rPr lang="en-GB" sz="1600" dirty="0">
                          <a:latin typeface="+mn-lt"/>
                        </a:rPr>
                        <a:t>required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Animal &amp;</a:t>
                      </a:r>
                      <a:br>
                        <a:rPr lang="en-GB" sz="1400" dirty="0"/>
                      </a:b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Plant Health</a:t>
                      </a:r>
                      <a:br>
                        <a:rPr lang="en-GB" sz="1400" dirty="0"/>
                      </a:b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Agency import licence might be required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703958"/>
                  </a:ext>
                </a:extLst>
              </a:tr>
              <a:tr h="4768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err="1">
                          <a:latin typeface="+mn-lt"/>
                        </a:rPr>
                        <a:t>BioCOSHH</a:t>
                      </a:r>
                      <a:r>
                        <a:rPr lang="en-GB" b="1" dirty="0">
                          <a:latin typeface="+mn-lt"/>
                        </a:rPr>
                        <a:t> 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latin typeface="+mn-lt"/>
                        </a:rPr>
                        <a:t>BioCOSHH</a:t>
                      </a:r>
                      <a:r>
                        <a:rPr lang="en-GB" b="1" dirty="0">
                          <a:latin typeface="+mn-lt"/>
                        </a:rPr>
                        <a:t> 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+mn-lt"/>
                        </a:rPr>
                        <a:t>IRAS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latin typeface="+mn-lt"/>
                        </a:rPr>
                        <a:t>IRAS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+mn-lt"/>
                        </a:rPr>
                        <a:t>Internal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+mn-lt"/>
                        </a:rPr>
                        <a:t>APHA application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913436"/>
                  </a:ext>
                </a:extLst>
              </a:tr>
              <a:tr h="4768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+mn-lt"/>
                        </a:rPr>
                        <a:t>Up to 4-6 weeks</a:t>
                      </a:r>
                    </a:p>
                    <a:p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+mn-lt"/>
                        </a:rPr>
                        <a:t>Up to 6-8 weeks</a:t>
                      </a:r>
                    </a:p>
                    <a:p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Up to 2-3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Up to 3-5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Up to 1-2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Up to 2 weeks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93211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755D016-8E6B-73B7-F641-43C1F37C814C}"/>
              </a:ext>
            </a:extLst>
          </p:cNvPr>
          <p:cNvSpPr txBox="1"/>
          <p:nvPr/>
        </p:nvSpPr>
        <p:spPr>
          <a:xfrm>
            <a:off x="899716" y="6202079"/>
            <a:ext cx="11413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Please note that any infectious/ potentially infectious substances and import/export of or work with live animals (whether lion, caterpillar or Trypanosome) and plants require a special consideration or, even, a licence. Speak to BioLab manager.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ACA21F-CEE8-306D-D8F3-86E99F14FC76}"/>
              </a:ext>
            </a:extLst>
          </p:cNvPr>
          <p:cNvSpPr/>
          <p:nvPr/>
        </p:nvSpPr>
        <p:spPr>
          <a:xfrm>
            <a:off x="345241" y="6140524"/>
            <a:ext cx="11606855" cy="646331"/>
          </a:xfrm>
          <a:prstGeom prst="rect">
            <a:avLst/>
          </a:prstGeom>
          <a:noFill/>
          <a:ln w="539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392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F81BA5F-99E9-85DC-D38A-5CDFDC404558}"/>
              </a:ext>
            </a:extLst>
          </p:cNvPr>
          <p:cNvSpPr txBox="1">
            <a:spLocks/>
          </p:cNvSpPr>
          <p:nvPr/>
        </p:nvSpPr>
        <p:spPr>
          <a:xfrm>
            <a:off x="396785" y="284382"/>
            <a:ext cx="10515600" cy="779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b="1" dirty="0"/>
              <a:t>THE TAKE-HOME MESSAGE(S)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173ED3-7DAF-AE1B-44B8-B80E642296A4}"/>
              </a:ext>
            </a:extLst>
          </p:cNvPr>
          <p:cNvSpPr txBox="1"/>
          <p:nvPr/>
        </p:nvSpPr>
        <p:spPr>
          <a:xfrm>
            <a:off x="909072" y="1805650"/>
            <a:ext cx="10589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u="sng" dirty="0">
                <a:solidFill>
                  <a:schemeClr val="accent1"/>
                </a:solidFill>
              </a:rPr>
              <a:t>Talk to me in advance of your bio-experiment!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D796B9-0BF5-06E9-13B4-DD68DE1D6ABB}"/>
              </a:ext>
            </a:extLst>
          </p:cNvPr>
          <p:cNvSpPr txBox="1"/>
          <p:nvPr/>
        </p:nvSpPr>
        <p:spPr>
          <a:xfrm>
            <a:off x="3589951" y="2877234"/>
            <a:ext cx="41292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2800" b="1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Ludmila.Mee@stfc.ac.uk</a:t>
            </a:r>
          </a:p>
          <a:p>
            <a:pPr fontAlgn="base"/>
            <a:r>
              <a:rPr lang="en-GB" sz="280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Tel: +44(0) 1235 446490</a:t>
            </a:r>
            <a:endParaRPr lang="en-GB" sz="2800" dirty="0"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GB" sz="280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</a:rPr>
              <a:t>Mobile: 07749401114</a:t>
            </a: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05C1B2-1469-E08B-5B90-8DCDBF7E0B0D}"/>
              </a:ext>
            </a:extLst>
          </p:cNvPr>
          <p:cNvSpPr txBox="1"/>
          <p:nvPr/>
        </p:nvSpPr>
        <p:spPr>
          <a:xfrm>
            <a:off x="5208608" y="4988689"/>
            <a:ext cx="6470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If I am learning about new bio-experiment from ERA it is often too late for putting appropriate processes in place = poor due diligence…</a:t>
            </a:r>
          </a:p>
        </p:txBody>
      </p:sp>
    </p:spTree>
    <p:extLst>
      <p:ext uri="{BB962C8B-B14F-4D97-AF65-F5344CB8AC3E}">
        <p14:creationId xmlns:p14="http://schemas.microsoft.com/office/powerpoint/2010/main" val="2266219544"/>
      </p:ext>
    </p:extLst>
  </p:cSld>
  <p:clrMapOvr>
    <a:masterClrMapping/>
  </p:clrMapOvr>
</p:sld>
</file>

<file path=ppt/theme/theme1.xml><?xml version="1.0" encoding="utf-8"?>
<a:theme xmlns:a="http://schemas.openxmlformats.org/drawingml/2006/main" name="1_Title slide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riangle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Pattern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Blank Layout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ImageTag xmlns="aeb6bf15-564a-49f7-91b2-29a13d04b1ed"/>
    <ImageCreateDate xmlns="http://schemas.microsoft.com/sharepoint/v3" xsi:nil="true"/>
    <Archived xmlns="aeb6bf15-564a-49f7-91b2-29a13d04b1ed">false</Archived>
    <Description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allery Picture Content Type" ma:contentTypeID="0x01010200E3139C647B019442B0EB120E51C1D5C20077EE3C1AC04F6046972728DBC893EE29" ma:contentTypeVersion="3" ma:contentTypeDescription="Upload an image or a photograph." ma:contentTypeScope="" ma:versionID="4248d19b1d67759f511695e0aa25e228">
  <xsd:schema xmlns:xsd="http://www.w3.org/2001/XMLSchema" xmlns:xs="http://www.w3.org/2001/XMLSchema" xmlns:p="http://schemas.microsoft.com/office/2006/metadata/properties" xmlns:ns1="http://schemas.microsoft.com/sharepoint/v3" xmlns:ns2="aeb6bf15-564a-49f7-91b2-29a13d04b1ed" targetNamespace="http://schemas.microsoft.com/office/2006/metadata/properties" ma:root="true" ma:fieldsID="72e5ffe0f67c920d0d40216a908d0007" ns1:_="" ns2:_="">
    <xsd:import namespace="http://schemas.microsoft.com/sharepoint/v3"/>
    <xsd:import namespace="aeb6bf15-564a-49f7-91b2-29a13d04b1ed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  <xsd:element ref="ns2:Archived" minOccurs="0"/>
                <xsd:element ref="ns2:SharedWithUsers" minOccurs="0"/>
                <xsd:element ref="ns2:ImageTa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Picture Width" ma:internalName="ImageWidth" ma:readOnly="true">
      <xsd:simpleType>
        <xsd:restriction base="dms:Unknown"/>
      </xsd:simpleType>
    </xsd:element>
    <xsd:element name="ImageHeight" ma:index="12" nillable="true" ma:displayName="Picture Height" ma:internalName="ImageHeight" ma:readOnly="true">
      <xsd:simpleType>
        <xsd:restriction base="dms:Unknown"/>
      </xsd:simpleType>
    </xsd:element>
    <xsd:element name="ImageCreateDate" ma:index="13" nillable="true" ma:displayName="Date Picture Taken" ma:format="DateTime" ma:hidden="true" ma:internalName="ImageCreateDate">
      <xsd:simpleType>
        <xsd:restriction base="dms:DateTime"/>
      </xsd:simpleType>
    </xsd:element>
    <xsd:element name="Description" ma:index="14" nillable="true" ma:displayName="Description" ma:description="Used as alternative text for the picture.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Preview Exists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Preview Image URL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b6bf15-564a-49f7-91b2-29a13d04b1ed" elementFormDefault="qualified">
    <xsd:import namespace="http://schemas.microsoft.com/office/2006/documentManagement/types"/>
    <xsd:import namespace="http://schemas.microsoft.com/office/infopath/2007/PartnerControls"/>
    <xsd:element name="Archived" ma:index="26" nillable="true" ma:displayName="Archived" ma:description="When an image is archived it can be seen if directly linked to but not seen in the Gallery pages." ma:indexed="true" ma:internalName="Archived">
      <xsd:simpleType>
        <xsd:restriction base="dms:Boolean"/>
      </xsd:simpleType>
    </xsd:element>
    <xsd:element name="SharedWithUsers" ma:index="2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mageTag" ma:index="28" nillable="true" ma:displayName="ImageTag" ma:list="{5E4EC813-0418-465B-9882-8E6201F55182}" ma:internalName="ImageTag" ma:showField="Title" ma:web="aeb6bf15-564a-49f7-91b2-29a13d04b1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435EA1-87F7-4138-8D7D-EAF9392208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C07CB7-51EF-466B-89DC-FA27AC50FA39}">
  <ds:schemaRefs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7a6c5452-7205-4e2c-a322-0d36e47a4095"/>
    <ds:schemaRef ds:uri="4367b676-3231-4229-b246-27e36f6a6ea0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3367F97-6670-43FE-A7BD-1BEF3CFD40D3}"/>
</file>

<file path=docProps/app.xml><?xml version="1.0" encoding="utf-8"?>
<Properties xmlns="http://schemas.openxmlformats.org/officeDocument/2006/extended-properties" xmlns:vt="http://schemas.openxmlformats.org/officeDocument/2006/docPropsVTypes">
  <TotalTime>3778</TotalTime>
  <Words>619</Words>
  <Application>Microsoft Office PowerPoint</Application>
  <PresentationFormat>Widescreen</PresentationFormat>
  <Paragraphs>67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Aptos</vt:lpstr>
      <vt:lpstr>1_Title slide</vt:lpstr>
      <vt:lpstr>2_Triangles</vt:lpstr>
      <vt:lpstr>3_Pattern</vt:lpstr>
      <vt:lpstr>4_Blank Layouts</vt:lpstr>
      <vt:lpstr>ISIS Biosafety and Regulations brief – as an outcome of ISIS SHE code 16 (biosafety) audit</vt:lpstr>
      <vt:lpstr>ISIS Biological Samples</vt:lpstr>
      <vt:lpstr>PowerPoint Presentation</vt:lpstr>
      <vt:lpstr>BioCOSHH Risk Assessment: 10-page document </vt:lpstr>
      <vt:lpstr>ISIS BioSample timelines</vt:lpstr>
      <vt:lpstr>PowerPoint Presentation</vt:lpstr>
    </vt:vector>
  </TitlesOfParts>
  <Company>Science and Technology Facilities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Richardson, Stephanie (STFC,RAL,ISIS)</dc:creator>
  <cp:keywords/>
  <cp:lastModifiedBy>Mee, Ludmila (STFC,RAL,ISIS)</cp:lastModifiedBy>
  <cp:revision>11</cp:revision>
  <dcterms:created xsi:type="dcterms:W3CDTF">2023-01-10T12:41:06Z</dcterms:created>
  <dcterms:modified xsi:type="dcterms:W3CDTF">2024-10-02T21:33:33Z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0x01010200E3139C647B019442B0EB120E51C1D5C20077EE3C1AC04F6046972728DBC893EE29</vt:lpwstr>
  </property>
  <property fmtid="{D5CDD505-2E9C-101B-9397-08002B2CF9AE}" pid="3" name="MediaServiceImageTags">
    <vt:lpwstr/>
  </property>
</Properties>
</file>